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4699" autoAdjust="0"/>
  </p:normalViewPr>
  <p:slideViewPr>
    <p:cSldViewPr>
      <p:cViewPr>
        <p:scale>
          <a:sx n="99" d="100"/>
          <a:sy n="99" d="100"/>
        </p:scale>
        <p:origin x="-960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8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51062F-9C1B-41AF-B191-A81172429F5F}" type="datetimeFigureOut">
              <a:rPr lang="zh-CN" altLang="en-US" smtClean="0"/>
              <a:pPr/>
              <a:t>2018/2/23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097C0F-D365-4DBD-8496-B94D84B9BD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097C0F-D365-4DBD-8496-B94D84B9BDC3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543800" cy="1143000"/>
          </a:xfrm>
        </p:spPr>
        <p:txBody>
          <a:bodyPr>
            <a:normAutofit/>
          </a:bodyPr>
          <a:lstStyle/>
          <a:p>
            <a:r>
              <a:rPr lang="zh-CN" altLang="en-US" sz="3200" dirty="0" smtClean="0"/>
              <a:t>伪声基础</a:t>
            </a:r>
            <a:endParaRPr lang="zh-CN" altLang="en-US" sz="32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95400" y="1447800"/>
            <a:ext cx="6477000" cy="4419600"/>
          </a:xfrm>
        </p:spPr>
        <p:txBody>
          <a:bodyPr>
            <a:noAutofit/>
          </a:bodyPr>
          <a:lstStyle/>
          <a:p>
            <a:r>
              <a:rPr lang="en-US" altLang="zh-CN" sz="1400" dirty="0" smtClean="0"/>
              <a:t>1.</a:t>
            </a:r>
            <a:r>
              <a:rPr lang="zh-CN" altLang="en-US" sz="1400" dirty="0" smtClean="0"/>
              <a:t>伪声是通过嗓子，发出来的，所以我们第一得先掌握声带才能进行一个初步的声音转换。</a:t>
            </a:r>
            <a:endParaRPr lang="en-US" altLang="zh-CN" sz="1400" dirty="0" smtClean="0"/>
          </a:p>
          <a:p>
            <a:r>
              <a:rPr lang="en-US" altLang="zh-CN" sz="1400" dirty="0" smtClean="0"/>
              <a:t>2.</a:t>
            </a:r>
            <a:r>
              <a:rPr lang="zh-CN" altLang="en-US" sz="1400" dirty="0" smtClean="0"/>
              <a:t>腔体共鸣，发声器官的震动。</a:t>
            </a:r>
            <a:endParaRPr lang="en-US" altLang="zh-CN" sz="1400" dirty="0" smtClean="0"/>
          </a:p>
          <a:p>
            <a:r>
              <a:rPr lang="en-US" altLang="zh-CN" sz="1400" dirty="0" smtClean="0"/>
              <a:t>3.</a:t>
            </a:r>
            <a:r>
              <a:rPr lang="zh-CN" altLang="en-US" sz="1400" dirty="0" smtClean="0"/>
              <a:t>伪声把腔体共鸣分为六个，头腔，鼻腔，口腔，咽腔，喉腔，胸腔。发音区的腔体有，喉腔。和咽腔。调音区有头腔和口腔。</a:t>
            </a:r>
            <a:endParaRPr lang="en-US" altLang="zh-CN" sz="1400" dirty="0" smtClean="0"/>
          </a:p>
          <a:p>
            <a:endParaRPr lang="en-US" altLang="zh-CN" sz="1400" dirty="0" smtClean="0"/>
          </a:p>
          <a:p>
            <a:endParaRPr lang="en-US" altLang="zh-CN" sz="1400" dirty="0" smtClean="0"/>
          </a:p>
          <a:p>
            <a:r>
              <a:rPr lang="en-US" altLang="zh-CN" sz="1400" dirty="0" smtClean="0"/>
              <a:t>4.</a:t>
            </a:r>
            <a:r>
              <a:rPr lang="zh-CN" altLang="en-US" sz="1400" dirty="0" smtClean="0"/>
              <a:t>发音区的声音是最原始的，也是能够大幅度改变音色的腔体，调音区可以理解为和声，不能大幅度修改音色，只能小幅度的调整。</a:t>
            </a:r>
            <a:endParaRPr lang="en-US" altLang="zh-CN" sz="1400" dirty="0" smtClean="0"/>
          </a:p>
          <a:p>
            <a:r>
              <a:rPr lang="en-US" altLang="zh-CN" sz="1400" dirty="0" smtClean="0"/>
              <a:t>5.</a:t>
            </a:r>
            <a:r>
              <a:rPr lang="zh-CN" altLang="en-US" sz="1400" dirty="0" smtClean="0"/>
              <a:t>伪声是需要移动发生点，如何的移动发声点呢。</a:t>
            </a:r>
            <a:endParaRPr lang="en-US" altLang="zh-CN" sz="1400" dirty="0" smtClean="0"/>
          </a:p>
          <a:p>
            <a:r>
              <a:rPr lang="en-US" altLang="zh-CN" sz="1400" dirty="0" smtClean="0"/>
              <a:t>6.</a:t>
            </a:r>
            <a:r>
              <a:rPr lang="zh-CN" altLang="en-US" sz="1400" dirty="0" smtClean="0"/>
              <a:t>如何感受发生点。</a:t>
            </a:r>
            <a:endParaRPr lang="en-US" altLang="zh-CN" sz="1400" dirty="0" smtClean="0"/>
          </a:p>
          <a:p>
            <a:r>
              <a:rPr lang="en-US" altLang="zh-CN" sz="1400" dirty="0" smtClean="0"/>
              <a:t>7.</a:t>
            </a:r>
            <a:r>
              <a:rPr lang="zh-CN" altLang="en-US" sz="1400" dirty="0" smtClean="0"/>
              <a:t>气泡音，气泡可以感受我们的发声点，并且能够使声带不受损伤的进行移动发声点。</a:t>
            </a:r>
            <a:endParaRPr lang="en-US" altLang="zh-CN" sz="1400" dirty="0" smtClean="0"/>
          </a:p>
          <a:p>
            <a:r>
              <a:rPr lang="en-US" altLang="zh-CN" sz="1400" baseline="0" dirty="0" smtClean="0"/>
              <a:t>     </a:t>
            </a:r>
            <a:r>
              <a:rPr lang="zh-CN" altLang="en-US" sz="1400" baseline="0" dirty="0" smtClean="0"/>
              <a:t>声带自然贴合，气息缓缓经过声带所造成的一种颗粒状的声音，被称为气泡音。 </a:t>
            </a:r>
            <a:endParaRPr lang="en-US" altLang="zh-CN" sz="1400" baseline="0" dirty="0" smtClean="0"/>
          </a:p>
          <a:p>
            <a:r>
              <a:rPr lang="en-US" altLang="zh-CN" sz="1400" baseline="0" dirty="0" smtClean="0"/>
              <a:t>    </a:t>
            </a:r>
            <a:r>
              <a:rPr lang="zh-CN" altLang="en-US" sz="1400" baseline="0" dirty="0" smtClean="0"/>
              <a:t>正常人的用气方式是通过声带收缩来控制的。</a:t>
            </a:r>
            <a:endParaRPr lang="en-US" altLang="zh-CN" sz="1400" baseline="0" dirty="0" smtClean="0"/>
          </a:p>
          <a:p>
            <a:r>
              <a:rPr lang="zh-CN" altLang="en-US" sz="1400" baseline="0" dirty="0" smtClean="0"/>
              <a:t>    横膈膜，是我们肺叶以下，肠胃以上的一块肌肉。</a:t>
            </a:r>
            <a:endParaRPr lang="en-US" altLang="zh-CN" sz="1400" baseline="0" dirty="0" smtClean="0"/>
          </a:p>
          <a:p>
            <a:r>
              <a:rPr lang="zh-CN" altLang="en-US" sz="1400" baseline="0" dirty="0" smtClean="0"/>
              <a:t>     叫做横膈膜控气，或者叫丹田发力，气沉丹田。</a:t>
            </a:r>
            <a:endParaRPr lang="en-US" altLang="zh-CN" sz="1400" baseline="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6000" dirty="0" smtClean="0"/>
              <a:t> </a:t>
            </a:r>
            <a:r>
              <a:rPr lang="zh-CN" altLang="en-US" sz="3200" dirty="0" smtClean="0"/>
              <a:t>移动发声点。</a:t>
            </a:r>
            <a:endParaRPr lang="zh-CN" altLang="en-US" sz="3200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000" dirty="0" smtClean="0"/>
              <a:t>   可以通过喉软骨的调节来进行移动</a:t>
            </a:r>
            <a:endParaRPr lang="en-US" altLang="zh-CN" sz="2000" dirty="0" smtClean="0"/>
          </a:p>
          <a:p>
            <a:pPr>
              <a:buNone/>
            </a:pPr>
            <a:endParaRPr lang="en-US" altLang="zh-CN" sz="2000" dirty="0" smtClean="0"/>
          </a:p>
          <a:p>
            <a:r>
              <a:rPr lang="en-US" altLang="zh-CN" sz="2000" dirty="0" smtClean="0"/>
              <a:t>   </a:t>
            </a:r>
            <a:r>
              <a:rPr lang="zh-CN" altLang="en-US" sz="2000" dirty="0" smtClean="0"/>
              <a:t>控制喉软骨，往上，可以通过咽口水或者吐舌头来练习。</a:t>
            </a:r>
            <a:endParaRPr lang="en-US" altLang="zh-CN" sz="2000" dirty="0" smtClean="0"/>
          </a:p>
          <a:p>
            <a:r>
              <a:rPr lang="zh-CN" altLang="en-US" sz="2000" dirty="0" smtClean="0"/>
              <a:t>往下，可以通过收舌头或者压舌根和张大嘴。</a:t>
            </a:r>
            <a:endParaRPr lang="en-US" altLang="zh-CN" sz="2000" dirty="0" smtClean="0"/>
          </a:p>
          <a:p>
            <a:endParaRPr lang="zh-CN" altLang="en-US" sz="2000" dirty="0"/>
          </a:p>
        </p:txBody>
      </p:sp>
      <p:sp>
        <p:nvSpPr>
          <p:cNvPr id="6" name="矩形 5"/>
          <p:cNvSpPr/>
          <p:nvPr/>
        </p:nvSpPr>
        <p:spPr>
          <a:xfrm>
            <a:off x="2286000" y="1905000"/>
            <a:ext cx="457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 smtClean="0"/>
              <a:t>  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伪声教学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000" dirty="0" smtClean="0"/>
              <a:t>头腔：可以模仿特殊音色    如，蚊子 方法：发</a:t>
            </a:r>
            <a:r>
              <a:rPr lang="en-US" altLang="zh-CN" sz="2000" dirty="0" smtClean="0"/>
              <a:t>ying</a:t>
            </a:r>
            <a:r>
              <a:rPr lang="zh-CN" altLang="en-US" sz="2000" dirty="0" smtClean="0"/>
              <a:t>音然后在</a:t>
            </a:r>
            <a:r>
              <a:rPr lang="en-US" altLang="zh-CN" sz="2000" dirty="0" smtClean="0"/>
              <a:t>ng</a:t>
            </a:r>
            <a:r>
              <a:rPr lang="zh-CN" altLang="en-US" sz="2000" dirty="0" smtClean="0"/>
              <a:t>太高（可以一个音一个音） 注意：不要用气去冲。</a:t>
            </a:r>
            <a:endParaRPr lang="en-US" altLang="zh-CN" sz="2000" dirty="0" smtClean="0"/>
          </a:p>
          <a:p>
            <a:r>
              <a:rPr lang="zh-CN" altLang="en-US" sz="2000" dirty="0" smtClean="0"/>
              <a:t>前鼻</a:t>
            </a:r>
            <a:r>
              <a:rPr lang="zh-CN" altLang="en-US" sz="2000" dirty="0" smtClean="0"/>
              <a:t>腔：吸气后捏住鼻子发；</a:t>
            </a:r>
            <a:r>
              <a:rPr lang="en-US" altLang="zh-CN" sz="2000" dirty="0" smtClean="0"/>
              <a:t>yi  </a:t>
            </a:r>
            <a:r>
              <a:rPr lang="zh-CN" altLang="en-US" sz="2000" dirty="0" smtClean="0"/>
              <a:t>可以模仿喇叭。联系方法；先捏住在放开  震动比头腔少。</a:t>
            </a:r>
            <a:endParaRPr lang="en-US" altLang="zh-CN" sz="2000" dirty="0" smtClean="0"/>
          </a:p>
          <a:p>
            <a:r>
              <a:rPr lang="zh-CN" altLang="en-US" sz="2000" dirty="0" smtClean="0"/>
              <a:t>后鼻腔</a:t>
            </a:r>
            <a:r>
              <a:rPr lang="en-US" altLang="zh-CN" sz="2000" dirty="0" smtClean="0"/>
              <a:t>:</a:t>
            </a:r>
            <a:r>
              <a:rPr lang="zh-CN" altLang="en-US" sz="2000" dirty="0" smtClean="0"/>
              <a:t>不闭嘴发；</a:t>
            </a:r>
            <a:r>
              <a:rPr lang="en-US" altLang="zh-CN" sz="2000" dirty="0" smtClean="0"/>
              <a:t>ne </a:t>
            </a:r>
            <a:r>
              <a:rPr lang="zh-CN" altLang="en-US" sz="2000" dirty="0" smtClean="0"/>
              <a:t>嘴   特点：沉闷   可以模仿猫叫。</a:t>
            </a:r>
            <a:endParaRPr lang="en-US" altLang="zh-CN" sz="2000" dirty="0" smtClean="0"/>
          </a:p>
          <a:p>
            <a:r>
              <a:rPr lang="zh-CN" altLang="en-US" sz="2000" dirty="0" smtClean="0"/>
              <a:t>口</a:t>
            </a:r>
            <a:r>
              <a:rPr lang="zh-CN" altLang="en-US" sz="2000" dirty="0" smtClean="0"/>
              <a:t>腔：略像纯震动，震动感强烈 。练习方法；</a:t>
            </a:r>
            <a:r>
              <a:rPr lang="en-US" altLang="zh-CN" sz="2000" dirty="0" smtClean="0"/>
              <a:t>yi  ri wu  </a:t>
            </a:r>
            <a:r>
              <a:rPr lang="zh-CN" altLang="en-US" sz="2000" dirty="0" smtClean="0"/>
              <a:t>迅速连续。</a:t>
            </a:r>
            <a:endParaRPr lang="en-US" altLang="zh-CN" sz="2000" dirty="0" smtClean="0"/>
          </a:p>
          <a:p>
            <a:r>
              <a:rPr lang="zh-CN" altLang="en-US" sz="2000" dirty="0" smtClean="0"/>
              <a:t>咽</a:t>
            </a:r>
            <a:r>
              <a:rPr lang="zh-CN" altLang="en-US" sz="2000" dirty="0" smtClean="0"/>
              <a:t>腔：男伪女发音区重要条件（较难）</a:t>
            </a:r>
            <a:r>
              <a:rPr lang="en-US" altLang="zh-CN" sz="2000" dirty="0" smtClean="0"/>
              <a:t>【</a:t>
            </a:r>
            <a:r>
              <a:rPr lang="zh-CN" altLang="en-US" sz="2000" dirty="0" smtClean="0"/>
              <a:t>可以模仿狗叫</a:t>
            </a:r>
            <a:r>
              <a:rPr lang="en-US" altLang="zh-CN" sz="2000" dirty="0" smtClean="0"/>
              <a:t>】</a:t>
            </a:r>
            <a:r>
              <a:rPr lang="zh-CN" altLang="en-US" sz="2000" dirty="0" smtClean="0"/>
              <a:t>。把嘴张到最大，舌头伸到最长，发；</a:t>
            </a:r>
            <a:r>
              <a:rPr lang="en-US" altLang="zh-CN" sz="2000" dirty="0" smtClean="0"/>
              <a:t>ga</a:t>
            </a:r>
            <a:r>
              <a:rPr lang="zh-CN" altLang="en-US" sz="2000" dirty="0" smtClean="0"/>
              <a:t>（二声）或爬音阶直到破音出假音</a:t>
            </a:r>
            <a:r>
              <a:rPr lang="en-US" altLang="zh-CN" sz="2000" dirty="0" smtClean="0"/>
              <a:t>-</a:t>
            </a:r>
            <a:r>
              <a:rPr lang="zh-CN" altLang="en-US" sz="2000" dirty="0" smtClean="0"/>
              <a:t>把该处临时</a:t>
            </a:r>
            <a:r>
              <a:rPr lang="zh-CN" altLang="en-US" sz="2000" dirty="0" smtClean="0"/>
              <a:t>加</a:t>
            </a:r>
            <a:r>
              <a:rPr lang="zh-CN" altLang="en-US" sz="2000" dirty="0" smtClean="0"/>
              <a:t>大提高至少</a:t>
            </a:r>
            <a:r>
              <a:rPr lang="en-US" altLang="zh-CN" sz="2000" dirty="0" smtClean="0"/>
              <a:t>7key</a:t>
            </a:r>
            <a:r>
              <a:rPr lang="zh-CN" altLang="en-US" sz="2000" dirty="0" smtClean="0"/>
              <a:t>即为成功，加气息即可伪女音。</a:t>
            </a:r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修音区</a:t>
            </a:r>
            <a:r>
              <a:rPr lang="en-US" altLang="zh-CN" dirty="0" smtClean="0"/>
              <a:t>·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000" dirty="0" smtClean="0"/>
              <a:t>喉腔：</a:t>
            </a:r>
            <a:r>
              <a:rPr lang="en-US" altLang="zh-CN" sz="2000" dirty="0" smtClean="0"/>
              <a:t>【</a:t>
            </a:r>
            <a:r>
              <a:rPr lang="zh-CN" altLang="en-US" sz="2000" dirty="0" smtClean="0"/>
              <a:t>男伪女</a:t>
            </a:r>
            <a:r>
              <a:rPr lang="en-US" altLang="zh-CN" sz="2000" dirty="0" smtClean="0"/>
              <a:t>】【</a:t>
            </a:r>
            <a:r>
              <a:rPr lang="zh-CN" altLang="en-US" sz="2000" dirty="0" smtClean="0"/>
              <a:t>可以模仿海豚音</a:t>
            </a:r>
            <a:r>
              <a:rPr lang="en-US" altLang="zh-CN" sz="2000" dirty="0" smtClean="0"/>
              <a:t>】</a:t>
            </a:r>
            <a:r>
              <a:rPr lang="zh-CN" altLang="en-US" sz="2000" dirty="0" smtClean="0"/>
              <a:t>⒈找到喉软骨，咽口水出现上下浮动的地方即为喉软骨</a:t>
            </a:r>
            <a:endParaRPr lang="en-US" altLang="zh-CN" sz="2000" dirty="0" smtClean="0"/>
          </a:p>
          <a:p>
            <a:r>
              <a:rPr lang="zh-CN" altLang="en-US" sz="2000" dirty="0" smtClean="0"/>
              <a:t>⒉控制喉软骨，咽口水抬上来保持不动，刚练会无法说话，把食道打开后即可刚开始说话会累，需要长时间练</a:t>
            </a:r>
            <a:endParaRPr lang="en-US" altLang="zh-CN" sz="2000" dirty="0" smtClean="0"/>
          </a:p>
          <a:p>
            <a:r>
              <a:rPr lang="zh-CN" altLang="en-US" sz="2000" dirty="0" smtClean="0"/>
              <a:t>（或者干呕</a:t>
            </a:r>
            <a:r>
              <a:rPr lang="en-US" altLang="zh-CN" sz="2000" dirty="0" smtClean="0"/>
              <a:t>/</a:t>
            </a:r>
            <a:r>
              <a:rPr lang="zh-CN" altLang="en-US" sz="2000" dirty="0" smtClean="0"/>
              <a:t>爬音阶</a:t>
            </a:r>
            <a:r>
              <a:rPr lang="en-US" altLang="zh-CN" sz="2000" dirty="0" smtClean="0"/>
              <a:t>-</a:t>
            </a:r>
            <a:r>
              <a:rPr lang="zh-CN" altLang="en-US" sz="2000" dirty="0" smtClean="0"/>
              <a:t>有声乐天赋）扯舌头越长喉软骨会抬得更高</a:t>
            </a:r>
            <a:endParaRPr lang="en-US" altLang="zh-CN" sz="2000" dirty="0" smtClean="0"/>
          </a:p>
          <a:p>
            <a:r>
              <a:rPr lang="en-US" altLang="zh-CN" sz="2000" dirty="0" smtClean="0"/>
              <a:t>【</a:t>
            </a:r>
            <a:r>
              <a:rPr lang="zh-CN" altLang="en-US" sz="2000" dirty="0" smtClean="0"/>
              <a:t>压低</a:t>
            </a:r>
            <a:r>
              <a:rPr lang="en-US" altLang="zh-CN" sz="2000" dirty="0" smtClean="0"/>
              <a:t>】</a:t>
            </a:r>
            <a:r>
              <a:rPr lang="zh-CN" altLang="en-US" sz="2000" dirty="0" smtClean="0"/>
              <a:t>压舌根，把舌头往下咽或打哈欠</a:t>
            </a:r>
            <a:endParaRPr lang="en-US" altLang="zh-CN" sz="2000" dirty="0" smtClean="0"/>
          </a:p>
          <a:p>
            <a:r>
              <a:rPr lang="zh-CN" altLang="en-US" sz="2000" dirty="0" smtClean="0"/>
              <a:t>⒊气泡音正确，头向上抬</a:t>
            </a:r>
            <a:r>
              <a:rPr lang="en-US" altLang="zh-CN" sz="2000" dirty="0" smtClean="0"/>
              <a:t>90°</a:t>
            </a:r>
            <a:r>
              <a:rPr lang="zh-CN" altLang="en-US" sz="2000" dirty="0" smtClean="0"/>
              <a:t>看天发；</a:t>
            </a:r>
            <a:r>
              <a:rPr lang="en-US" altLang="zh-CN" sz="2000" dirty="0" smtClean="0"/>
              <a:t>【e】</a:t>
            </a:r>
            <a:r>
              <a:rPr lang="zh-CN" altLang="en-US" sz="2000" dirty="0" smtClean="0"/>
              <a:t>把气息慢慢减少（不能断开）</a:t>
            </a:r>
            <a:r>
              <a:rPr lang="en-US" altLang="zh-CN" sz="2000" dirty="0" smtClean="0"/>
              <a:t>【</a:t>
            </a:r>
            <a:r>
              <a:rPr lang="zh-CN" altLang="en-US" sz="2000" dirty="0" smtClean="0"/>
              <a:t>不需要用力 很轻松的时候发</a:t>
            </a:r>
            <a:r>
              <a:rPr lang="en-US" altLang="zh-CN" sz="2000" dirty="0" smtClean="0"/>
              <a:t>】</a:t>
            </a:r>
            <a:r>
              <a:rPr lang="zh-CN" altLang="en-US" sz="2000" dirty="0" smtClean="0"/>
              <a:t>，</a:t>
            </a:r>
            <a:r>
              <a:rPr lang="zh-CN" altLang="en-US" sz="2000" dirty="0" smtClean="0"/>
              <a:t>如何练习；用气泡音推喉软骨。</a:t>
            </a:r>
            <a:endParaRPr lang="en-US" altLang="zh-CN" sz="2000" dirty="0" smtClean="0"/>
          </a:p>
          <a:p>
            <a:r>
              <a:rPr lang="zh-CN" altLang="en-US" sz="2000" dirty="0" smtClean="0"/>
              <a:t>胸</a:t>
            </a:r>
            <a:r>
              <a:rPr lang="zh-CN" altLang="en-US" sz="2000" dirty="0" smtClean="0"/>
              <a:t>腔：</a:t>
            </a:r>
            <a:r>
              <a:rPr lang="en-US" altLang="zh-CN" sz="2000" dirty="0" smtClean="0"/>
              <a:t>【</a:t>
            </a:r>
            <a:r>
              <a:rPr lang="zh-CN" altLang="en-US" sz="2000" dirty="0" smtClean="0"/>
              <a:t>女伪男</a:t>
            </a:r>
            <a:r>
              <a:rPr lang="en-US" altLang="zh-CN" sz="2000" dirty="0" smtClean="0"/>
              <a:t>】【</a:t>
            </a:r>
            <a:r>
              <a:rPr lang="zh-CN" altLang="en-US" sz="2000" dirty="0" smtClean="0"/>
              <a:t>可以模仿摩托发动机</a:t>
            </a:r>
            <a:r>
              <a:rPr lang="en-US" altLang="zh-CN" sz="2000" dirty="0" smtClean="0"/>
              <a:t>】 </a:t>
            </a:r>
            <a:r>
              <a:rPr lang="zh-CN" altLang="en-US" sz="2000" dirty="0" smtClean="0"/>
              <a:t>使劲吸气后，发；</a:t>
            </a:r>
            <a:r>
              <a:rPr lang="en-US" altLang="zh-CN" sz="2000" dirty="0" smtClean="0"/>
              <a:t>【n </a:t>
            </a:r>
            <a:r>
              <a:rPr lang="zh-CN" altLang="en-US" sz="2000" dirty="0" smtClean="0"/>
              <a:t></a:t>
            </a:r>
            <a:r>
              <a:rPr lang="en-US" altLang="zh-CN" sz="2000" dirty="0" smtClean="0"/>
              <a:t>】</a:t>
            </a:r>
            <a:r>
              <a:rPr lang="zh-CN" altLang="en-US" sz="2000" dirty="0" smtClean="0"/>
              <a:t>连续越快越好，如何去掉，把气吸到胸部 像说悄悄话一样。</a:t>
            </a:r>
            <a:endParaRPr lang="zh-CN" alt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904</Words>
  <Application>Microsoft Office PowerPoint</Application>
  <PresentationFormat>全屏显示(4:3)</PresentationFormat>
  <Paragraphs>34</Paragraphs>
  <Slides>4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Theme</vt:lpstr>
      <vt:lpstr>伪声基础</vt:lpstr>
      <vt:lpstr> 移动发声点。</vt:lpstr>
      <vt:lpstr>伪声教学</vt:lpstr>
      <vt:lpstr>修音区·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伪声基础</dc:title>
  <dc:creator/>
  <cp:lastModifiedBy>xbany</cp:lastModifiedBy>
  <cp:revision>7</cp:revision>
  <dcterms:created xsi:type="dcterms:W3CDTF">2006-08-16T00:00:00Z</dcterms:created>
  <dcterms:modified xsi:type="dcterms:W3CDTF">2018-02-23T03:55:47Z</dcterms:modified>
</cp:coreProperties>
</file>